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599525" cy="32399288"/>
  <p:notesSz cx="6858000" cy="9144000"/>
  <p:defaultTextStyle>
    <a:defPPr>
      <a:defRPr lang="pt-BR"/>
    </a:defPPr>
    <a:lvl1pPr marL="0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1pPr>
    <a:lvl2pPr marL="678439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2pPr>
    <a:lvl3pPr marL="1356878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3pPr>
    <a:lvl4pPr marL="2035317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4pPr>
    <a:lvl5pPr marL="2713756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5pPr>
    <a:lvl6pPr marL="3392195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6pPr>
    <a:lvl7pPr marL="4070634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7pPr>
    <a:lvl8pPr marL="4749074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8pPr>
    <a:lvl9pPr marL="5427513" algn="l" defTabSz="1356878" rtl="0" eaLnBrk="1" latinLnBrk="0" hangingPunct="1">
      <a:defRPr sz="26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05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D36"/>
    <a:srgbClr val="66988D"/>
    <a:srgbClr val="0733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1476" y="-72"/>
      </p:cViewPr>
      <p:guideLst>
        <p:guide orient="horz" pos="10205"/>
        <p:guide pos="68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9967" y="10064787"/>
            <a:ext cx="18359596" cy="694484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9929" y="18359597"/>
            <a:ext cx="15119668" cy="827981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28/10/2016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28/10/2016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9688102" y="1297483"/>
            <a:ext cx="9213546" cy="2764439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047458" y="1297483"/>
            <a:ext cx="27280652" cy="2764439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28/10/2016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28/10/2016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216" y="20819549"/>
            <a:ext cx="18359596" cy="64348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06216" y="13732204"/>
            <a:ext cx="18359596" cy="708734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28/10/2016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047456" y="7559842"/>
            <a:ext cx="18247099" cy="213820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0654547" y="7559842"/>
            <a:ext cx="18247099" cy="213820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28/10/2016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976" y="1297476"/>
            <a:ext cx="19439573" cy="5399881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79978" y="7252343"/>
            <a:ext cx="9543541" cy="302243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79978" y="10274774"/>
            <a:ext cx="9543541" cy="186670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0972260" y="7252343"/>
            <a:ext cx="9547290" cy="302243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0972260" y="10274774"/>
            <a:ext cx="9547290" cy="186670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28/10/2016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28/10/2016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28/10/2016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977" y="1289971"/>
            <a:ext cx="7106095" cy="5489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44815" y="1289980"/>
            <a:ext cx="12074734" cy="276518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79977" y="6779859"/>
            <a:ext cx="7106095" cy="221620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28/10/2016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3658" y="22679502"/>
            <a:ext cx="12959715" cy="26774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33658" y="2894936"/>
            <a:ext cx="12959715" cy="194395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233658" y="25356945"/>
            <a:ext cx="12959715" cy="3802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DD37B-6423-4B58-9847-0CE6B0DDE95A}" type="datetimeFigureOut">
              <a:rPr lang="pt-BR" smtClean="0"/>
              <a:pPr/>
              <a:t>28/10/2016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79976" y="1297476"/>
            <a:ext cx="19439573" cy="539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79976" y="7559842"/>
            <a:ext cx="19439573" cy="21382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79976" y="30029348"/>
            <a:ext cx="50398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DD37B-6423-4B58-9847-0CE6B0DDE95A}" type="datetimeFigureOut">
              <a:rPr lang="pt-BR" smtClean="0"/>
              <a:pPr/>
              <a:t>28/10/2016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7379840" y="30029348"/>
            <a:ext cx="683985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5479660" y="30029348"/>
            <a:ext cx="503988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31CF-585C-4889-A960-A20BE5BF8B8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819192" y="6491726"/>
            <a:ext cx="199462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TÍTULO</a:t>
            </a:r>
            <a:endParaRPr lang="pt-B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307948" y="8040960"/>
            <a:ext cx="17335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1200"/>
              </a:spcAft>
            </a:pPr>
            <a:r>
              <a:rPr lang="pt-BR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Autores; Orientadores;</a:t>
            </a:r>
            <a:endParaRPr lang="pt-BR" sz="28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80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pt-BR" sz="28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5589546" y="9852530"/>
            <a:ext cx="10017280" cy="790145"/>
            <a:chOff x="646634" y="9724284"/>
            <a:chExt cx="10017280" cy="790145"/>
          </a:xfrm>
        </p:grpSpPr>
        <p:sp>
          <p:nvSpPr>
            <p:cNvPr id="14" name="Fluxograma: Processo Alternativo 13"/>
            <p:cNvSpPr/>
            <p:nvPr/>
          </p:nvSpPr>
          <p:spPr>
            <a:xfrm>
              <a:off x="646634" y="9724284"/>
              <a:ext cx="10017280" cy="786728"/>
            </a:xfrm>
            <a:prstGeom prst="flowChartAlternateProcess">
              <a:avLst/>
            </a:prstGeom>
            <a:solidFill>
              <a:srgbClr val="0B3D36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1238891" y="9806543"/>
              <a:ext cx="90895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INTRODUÇÃO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5533539" y="12652987"/>
            <a:ext cx="10017280" cy="786728"/>
            <a:chOff x="669334" y="17063740"/>
            <a:chExt cx="10017280" cy="786728"/>
          </a:xfrm>
        </p:grpSpPr>
        <p:sp>
          <p:nvSpPr>
            <p:cNvPr id="34" name="Fluxograma: Processo Alternativo 33"/>
            <p:cNvSpPr/>
            <p:nvPr/>
          </p:nvSpPr>
          <p:spPr>
            <a:xfrm>
              <a:off x="669334" y="17063740"/>
              <a:ext cx="10017280" cy="786728"/>
            </a:xfrm>
            <a:prstGeom prst="flowChartAlternateProcess">
              <a:avLst/>
            </a:prstGeom>
            <a:solidFill>
              <a:srgbClr val="0B3D36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1110505" y="17135748"/>
              <a:ext cx="90895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OBJETIVO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5615997" y="15815797"/>
            <a:ext cx="10017280" cy="786728"/>
            <a:chOff x="718642" y="19728036"/>
            <a:chExt cx="10017280" cy="786728"/>
          </a:xfrm>
        </p:grpSpPr>
        <p:sp>
          <p:nvSpPr>
            <p:cNvPr id="36" name="Fluxograma: Processo Alternativo 35"/>
            <p:cNvSpPr/>
            <p:nvPr/>
          </p:nvSpPr>
          <p:spPr>
            <a:xfrm>
              <a:off x="718642" y="19728036"/>
              <a:ext cx="10017280" cy="786728"/>
            </a:xfrm>
            <a:prstGeom prst="flowChartAlternateProcess">
              <a:avLst/>
            </a:prstGeom>
            <a:solidFill>
              <a:srgbClr val="0B3D36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CaixaDeTexto 37"/>
            <p:cNvSpPr txBox="1"/>
            <p:nvPr/>
          </p:nvSpPr>
          <p:spPr>
            <a:xfrm>
              <a:off x="1100056" y="19800044"/>
              <a:ext cx="90895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METODOLOGIA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5831210" y="18166165"/>
            <a:ext cx="10017280" cy="786728"/>
            <a:chOff x="775020" y="24576105"/>
            <a:chExt cx="10017280" cy="786728"/>
          </a:xfrm>
        </p:grpSpPr>
        <p:sp>
          <p:nvSpPr>
            <p:cNvPr id="44" name="Fluxograma: Processo Alternativo 43"/>
            <p:cNvSpPr/>
            <p:nvPr/>
          </p:nvSpPr>
          <p:spPr>
            <a:xfrm>
              <a:off x="775020" y="24576105"/>
              <a:ext cx="10017280" cy="786728"/>
            </a:xfrm>
            <a:prstGeom prst="flowChartAlternateProcess">
              <a:avLst/>
            </a:prstGeom>
            <a:solidFill>
              <a:srgbClr val="0B3D36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1093930" y="24636774"/>
              <a:ext cx="90895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RESULTADOS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5967058" y="20488526"/>
            <a:ext cx="10017280" cy="786728"/>
            <a:chOff x="11182003" y="21816306"/>
            <a:chExt cx="10017280" cy="786728"/>
          </a:xfrm>
        </p:grpSpPr>
        <p:sp>
          <p:nvSpPr>
            <p:cNvPr id="47" name="Fluxograma: Processo Alternativo 46"/>
            <p:cNvSpPr/>
            <p:nvPr/>
          </p:nvSpPr>
          <p:spPr>
            <a:xfrm>
              <a:off x="11182003" y="21816306"/>
              <a:ext cx="10017280" cy="786728"/>
            </a:xfrm>
            <a:prstGeom prst="flowChartAlternateProcess">
              <a:avLst/>
            </a:prstGeom>
            <a:solidFill>
              <a:srgbClr val="0B3D36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8" name="CaixaDeTexto 47"/>
            <p:cNvSpPr txBox="1"/>
            <p:nvPr/>
          </p:nvSpPr>
          <p:spPr>
            <a:xfrm>
              <a:off x="11573643" y="21828462"/>
              <a:ext cx="90895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CONCLUSÃO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8002584" y="23272012"/>
            <a:ext cx="5033787" cy="833100"/>
            <a:chOff x="3166914" y="28873052"/>
            <a:chExt cx="5033787" cy="833100"/>
          </a:xfrm>
        </p:grpSpPr>
        <p:sp>
          <p:nvSpPr>
            <p:cNvPr id="49" name="Fluxograma: Processo Alternativo 48"/>
            <p:cNvSpPr/>
            <p:nvPr/>
          </p:nvSpPr>
          <p:spPr>
            <a:xfrm>
              <a:off x="3166914" y="28873052"/>
              <a:ext cx="5033787" cy="833100"/>
            </a:xfrm>
            <a:prstGeom prst="flowChartAlternateProcess">
              <a:avLst/>
            </a:prstGeom>
            <a:solidFill>
              <a:srgbClr val="0B3D36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0" name="CaixaDeTexto 49"/>
            <p:cNvSpPr txBox="1"/>
            <p:nvPr/>
          </p:nvSpPr>
          <p:spPr>
            <a:xfrm>
              <a:off x="3270027" y="28935659"/>
              <a:ext cx="474534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PALAVRAS-CHAVE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8025285" y="25423693"/>
            <a:ext cx="5033787" cy="833100"/>
            <a:chOff x="3166914" y="28873052"/>
            <a:chExt cx="5033787" cy="833100"/>
          </a:xfrm>
        </p:grpSpPr>
        <p:sp>
          <p:nvSpPr>
            <p:cNvPr id="39" name="Fluxograma: Processo Alternativo 48"/>
            <p:cNvSpPr/>
            <p:nvPr/>
          </p:nvSpPr>
          <p:spPr>
            <a:xfrm>
              <a:off x="3166914" y="28873052"/>
              <a:ext cx="5033787" cy="833100"/>
            </a:xfrm>
            <a:prstGeom prst="flowChartAlternateProcess">
              <a:avLst/>
            </a:prstGeom>
            <a:solidFill>
              <a:srgbClr val="0B3D36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3270027" y="28935659"/>
              <a:ext cx="474534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REFERÊNCIAS</a:t>
              </a:r>
              <a:endPara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026" name="Picture 2" descr="W:\2016\2016 02\ICS\I CINA - Congresso Internacional Sobre de Nanotecnologia\Divulgação\BANNER SITE - CINA 2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8" y="0"/>
            <a:ext cx="21558558" cy="645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13</Words>
  <Application>Microsoft Office PowerPoint</Application>
  <PresentationFormat>Personalizar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Carolina De Oliveira Buss</cp:lastModifiedBy>
  <cp:revision>25</cp:revision>
  <dcterms:created xsi:type="dcterms:W3CDTF">2016-10-11T18:56:53Z</dcterms:created>
  <dcterms:modified xsi:type="dcterms:W3CDTF">2016-10-28T19:49:40Z</dcterms:modified>
</cp:coreProperties>
</file>